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3"/>
  </p:normalViewPr>
  <p:slideViewPr>
    <p:cSldViewPr snapToGrid="0">
      <p:cViewPr>
        <p:scale>
          <a:sx n="47" d="100"/>
          <a:sy n="47" d="100"/>
        </p:scale>
        <p:origin x="263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3FD1-D547-A249-B633-C0D6BD4402BE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AABA-F17D-C14B-9D29-1E8D98B0B3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044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3FD1-D547-A249-B633-C0D6BD4402BE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AABA-F17D-C14B-9D29-1E8D98B0B3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809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3FD1-D547-A249-B633-C0D6BD4402BE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AABA-F17D-C14B-9D29-1E8D98B0B3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0881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3FD1-D547-A249-B633-C0D6BD4402BE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AABA-F17D-C14B-9D29-1E8D98B0B3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385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3FD1-D547-A249-B633-C0D6BD4402BE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AABA-F17D-C14B-9D29-1E8D98B0B3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83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3FD1-D547-A249-B633-C0D6BD4402BE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AABA-F17D-C14B-9D29-1E8D98B0B3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61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3FD1-D547-A249-B633-C0D6BD4402BE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AABA-F17D-C14B-9D29-1E8D98B0B3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701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3FD1-D547-A249-B633-C0D6BD4402BE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AABA-F17D-C14B-9D29-1E8D98B0B3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09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3FD1-D547-A249-B633-C0D6BD4402BE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AABA-F17D-C14B-9D29-1E8D98B0B3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237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3FD1-D547-A249-B633-C0D6BD4402BE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AABA-F17D-C14B-9D29-1E8D98B0B3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9441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3FD1-D547-A249-B633-C0D6BD4402BE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6AABA-F17D-C14B-9D29-1E8D98B0B3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459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D3FD1-D547-A249-B633-C0D6BD4402BE}" type="datetimeFigureOut">
              <a:rPr lang="tr-TR" smtClean="0"/>
              <a:t>13.10.2023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6AABA-F17D-C14B-9D29-1E8D98B0B3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349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metin, ekran görüntüsü, ekran, görüntüleme, yazılım içeren bir resim&#10;&#10;Açıklama otomatik olarak oluşturuldu">
            <a:extLst>
              <a:ext uri="{FF2B5EF4-FFF2-40B4-BE49-F238E27FC236}">
                <a16:creationId xmlns:a16="http://schemas.microsoft.com/office/drawing/2014/main" id="{829E8C36-E1EE-02B2-89D0-91CBCDAA7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6" y="3174"/>
            <a:ext cx="10682943" cy="15116175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92D6D2F4-E2A0-18DD-E0C2-77200D426321}"/>
              </a:ext>
            </a:extLst>
          </p:cNvPr>
          <p:cNvSpPr txBox="1"/>
          <p:nvPr/>
        </p:nvSpPr>
        <p:spPr>
          <a:xfrm>
            <a:off x="954688" y="1186249"/>
            <a:ext cx="8782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>
                <a:latin typeface="Arial" panose="020B0604020202020204" pitchFamily="34" charset="0"/>
                <a:cs typeface="Arial" panose="020B0604020202020204" pitchFamily="34" charset="0"/>
              </a:rPr>
              <a:t>AFİŞİN BAŞLIĞI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9A88B2C7-FBD5-3588-DC96-46D63121D282}"/>
              </a:ext>
            </a:extLst>
          </p:cNvPr>
          <p:cNvSpPr txBox="1"/>
          <p:nvPr/>
        </p:nvSpPr>
        <p:spPr>
          <a:xfrm>
            <a:off x="1272070" y="2180724"/>
            <a:ext cx="8147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>
                <a:latin typeface="Arial" panose="020B0604020202020204" pitchFamily="34" charset="0"/>
                <a:cs typeface="Arial" panose="020B0604020202020204" pitchFamily="34" charset="0"/>
              </a:rPr>
              <a:t>AFİŞİN ATL BAŞLIĞI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96F4DC69-F782-13BE-9972-4CB5B7459272}"/>
              </a:ext>
            </a:extLst>
          </p:cNvPr>
          <p:cNvSpPr txBox="1"/>
          <p:nvPr/>
        </p:nvSpPr>
        <p:spPr>
          <a:xfrm>
            <a:off x="1272070" y="10715124"/>
            <a:ext cx="8147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Tarih</a:t>
            </a:r>
          </a:p>
          <a:p>
            <a:pPr algn="ctr"/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</a:p>
          <a:p>
            <a:pPr algn="ctr"/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CD15A88A-80A5-DD75-D877-A7DF894D6DBB}"/>
              </a:ext>
            </a:extLst>
          </p:cNvPr>
          <p:cNvSpPr txBox="1"/>
          <p:nvPr/>
        </p:nvSpPr>
        <p:spPr>
          <a:xfrm>
            <a:off x="1272070" y="4729961"/>
            <a:ext cx="8147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KONUŞMACI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8585BDF3-9DB2-BFE8-E539-C21898601B2B}"/>
              </a:ext>
            </a:extLst>
          </p:cNvPr>
          <p:cNvSpPr txBox="1"/>
          <p:nvPr/>
        </p:nvSpPr>
        <p:spPr>
          <a:xfrm>
            <a:off x="1272070" y="7944215"/>
            <a:ext cx="8147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F2532738-0005-4F89-94A3-8DCF6CF5AD09}"/>
              </a:ext>
            </a:extLst>
          </p:cNvPr>
          <p:cNvSpPr txBox="1"/>
          <p:nvPr/>
        </p:nvSpPr>
        <p:spPr>
          <a:xfrm>
            <a:off x="1272070" y="5173306"/>
            <a:ext cx="8147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Unvanı</a:t>
            </a:r>
          </a:p>
        </p:txBody>
      </p:sp>
    </p:spTree>
    <p:extLst>
      <p:ext uri="{BB962C8B-B14F-4D97-AF65-F5344CB8AC3E}">
        <p14:creationId xmlns:p14="http://schemas.microsoft.com/office/powerpoint/2010/main" val="632747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</TotalTime>
  <Words>11</Words>
  <Application>Microsoft Macintosh PowerPoint</Application>
  <PresentationFormat>Özel</PresentationFormat>
  <Paragraphs>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emre cagman</dc:creator>
  <cp:lastModifiedBy>emre cagman</cp:lastModifiedBy>
  <cp:revision>1</cp:revision>
  <dcterms:created xsi:type="dcterms:W3CDTF">2023-10-13T06:50:18Z</dcterms:created>
  <dcterms:modified xsi:type="dcterms:W3CDTF">2023-10-13T06:55:24Z</dcterms:modified>
</cp:coreProperties>
</file>